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70152-CD67-456C-BB47-07FAC5A64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990D65-6089-4AF9-A0BE-E876E28AD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0345F6-E42F-45B7-B2CB-70543303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C78E8C-CE88-4015-9D20-2215D2D4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5607A5-B52A-42E9-8A06-849E0806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557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8B754-F14E-4F2F-B0E1-A6A703CF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64F6F8-0175-4056-8E2B-8AA0F59C7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DF8C5F-6F83-45A3-867E-894D665C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9A36F1-8A72-4A40-9F4D-DE1F2EB6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5ED520-B147-42E5-8DE1-B10470096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635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A9278E-C370-4490-B1C3-52B80BAFB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338FF1-2811-4318-A4EF-4968E65A7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EBF1F4-13C9-467F-806A-B04E3B7F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5A2467-C1B7-4FB0-8C0D-68244EDB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DA92DE-E8E8-4E5B-A19D-4DE9573D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683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B1CF5-A8AA-4B8A-B37B-8D07FFF1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50FD9C-0D72-4FE6-80DD-5677E5890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B9C34B-45A5-4D25-9B6A-6D6E1018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EAC09C-56AA-4CCD-9B4B-26C1340F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3E227F-1992-4750-B043-3EB5B420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701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37630-319C-48C2-9CB9-9695ECBD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27DD22-ACE0-4CF1-BF7E-31D4C61F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BE537B-2E6B-4D58-BEF8-442ABE13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4899D4-B597-4275-9A66-BFB9BF34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587C74-9997-4F34-BC0B-522DA5FD3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346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0F2B-876B-48A0-87D7-DEB89242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281B3A-E831-4BAE-AB22-23135C48D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7234B4-95BF-4832-BF4F-2392CF6FF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2B170B-D1BF-457E-8C33-FADE51513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1B6E84-F46C-455D-969B-A52DFAAFF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C05103-7B25-4EC2-A275-A0087178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611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DD716-3946-4F23-A1E3-595A054D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4C9C5D-0ADD-4D87-9040-77645D74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CD7B8E-C575-495D-9F54-6C2AEC050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76A3EA-953B-4183-8E21-C0610A8A0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76DB1E-61D2-493E-9601-8BA22E3BC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EC620D6-282A-40F2-BA03-4A77DB35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71B41C-1701-4B60-B2BC-74B651FFE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EA4571-2EB2-42B1-893B-7074D733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067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BA9DC-BDB9-45E2-AB52-8BCEA274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281E9F1-0D12-427B-9344-A7F79C54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463894-79CB-4FF0-9784-67B3E2DF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43A1A9-833A-4CF3-AF56-D3247AAD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857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4BF8CF-8F78-4661-A68E-F723434A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AD83F8-4F4F-476F-86D6-9550C6E8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1C8D68-C962-495D-AB3D-94132D7A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414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4B2FE-5766-452E-935C-039B6AB3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13EB49-BBCD-43F9-9BCD-6FDF02EFD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A4E9C6-CFD7-4BA4-A2BA-E03BB0FDC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90F2B0-C652-4EC2-8ECE-8BDF51B6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33C5AF-96D5-4096-BCAE-5170A337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5D25A7-61A8-49F5-AAE2-25A1A013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939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A4B2E-1811-4472-ABE1-37E60A01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EEC9110-4DE7-493F-A0FC-CBDD7EA20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4801F0-D4FE-4EFC-8AEC-2A0D9A14E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1C4443-FFB2-49FB-BAA1-134C6E29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351383-BA2A-487D-B033-3FF98D01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7140E3-DF2E-43F3-902E-8E20EAEF7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364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B52D56C-65A6-4A9C-ADDF-215079EC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744277-2343-4EE8-BBF5-8248AD955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DB0CBC-EB47-4ACB-A4FC-B0BFF19A3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22427-775D-48B9-8A0F-B4A64FC7D250}" type="datetimeFigureOut">
              <a:rPr lang="es-MX" smtClean="0"/>
              <a:t>11/08/2021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CCD2BB-00CC-4188-814D-9E70CE222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33234C-9F5E-45A0-BBDC-080A22D80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3DA6-523D-4981-B193-5102A7F778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490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EBD7E-9D6C-4606-BE0D-3DD613078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98D942-843B-4FA7-8F47-14AF83D1DE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0E6C47E-AFCB-4F07-8C0A-BB3C5DA9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1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44C53-24CA-450C-A077-C5F80B45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2ED55B-9F36-465D-9C4B-05BA35B8C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8251925-F710-48DB-9414-53CF360C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3E045-0519-4660-97B4-78745523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4CDF34-BB28-4E3E-8750-A977B539C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70F9903-6C10-4CF1-B187-A0CCCB75E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E37E6-16B4-452E-BD73-4A4266FA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47B569-C854-471F-A288-54D4C4F94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19371E6-DAEF-4A11-8049-BBB381B79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6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97083-91A3-4843-B61B-7A46380C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4A0844-F1C0-483F-96D0-E8099190F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BF6A2817-2B5F-47EF-8090-0A952F63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5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F27B0-CC7E-43CB-BD2A-F616AC40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CE5CC7-931C-43BA-B6EA-EF9DC57E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5D7B237-F35C-437E-A85D-D7ABA4D1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77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11854-5236-4E58-918A-92C4F14D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15E9E9-3885-4A71-903A-C239FFDFF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0EEAF40-3DE5-4DDB-AEE9-1EDD85359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6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42CCE-703B-4539-96B6-CDCE9BD8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Transition</a:t>
            </a:r>
            <a:r>
              <a:rPr lang="es-419" dirty="0"/>
              <a:t> debe de estar donde no esta el :</a:t>
            </a:r>
            <a:r>
              <a:rPr lang="es-419" dirty="0" err="1"/>
              <a:t>hover</a:t>
            </a:r>
            <a:endParaRPr lang="es-MX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C4E468C-86F0-4594-832B-5F05296A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0"/>
            <a:ext cx="12192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0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E196E-A465-4745-810B-4E96E441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72100" cy="1325563"/>
          </a:xfrm>
        </p:spPr>
        <p:txBody>
          <a:bodyPr>
            <a:normAutofit fontScale="90000"/>
          </a:bodyPr>
          <a:lstStyle/>
          <a:p>
            <a:r>
              <a:rPr lang="es-419" dirty="0"/>
              <a:t>Mala manera cambio brusco de color y posición</a:t>
            </a:r>
            <a:endParaRPr lang="es-MX" dirty="0"/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02540EBC-7D2E-420E-94FB-5F6750665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88" t="31111" r="12500" b="20555"/>
          <a:stretch/>
        </p:blipFill>
        <p:spPr>
          <a:xfrm>
            <a:off x="1190624" y="1876425"/>
            <a:ext cx="4429125" cy="478155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B1897BC-4463-461A-82D0-D80A2CE3F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56" t="31389" r="9765" b="27361"/>
          <a:stretch/>
        </p:blipFill>
        <p:spPr>
          <a:xfrm>
            <a:off x="6572251" y="1876425"/>
            <a:ext cx="4638674" cy="476707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E5149C4-0DB5-4109-B122-2B8BDC8CB288}"/>
              </a:ext>
            </a:extLst>
          </p:cNvPr>
          <p:cNvSpPr txBox="1">
            <a:spLocks/>
          </p:cNvSpPr>
          <p:nvPr/>
        </p:nvSpPr>
        <p:spPr>
          <a:xfrm>
            <a:off x="6572251" y="200210"/>
            <a:ext cx="5372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/>
              <a:t>Buena manera </a:t>
            </a:r>
            <a:r>
              <a:rPr lang="es-419" dirty="0" err="1"/>
              <a:t>all</a:t>
            </a:r>
            <a:r>
              <a:rPr lang="es-419" dirty="0"/>
              <a:t> agrega el cambio de color y posición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6740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1EAEA-4231-4239-86FC-36D56E20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48100" cy="1325563"/>
          </a:xfrm>
        </p:spPr>
        <p:txBody>
          <a:bodyPr/>
          <a:lstStyle/>
          <a:p>
            <a:r>
              <a:rPr lang="es-419" dirty="0"/>
              <a:t>animación</a:t>
            </a:r>
            <a:endParaRPr lang="es-MX" dirty="0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814B31C-0A0B-41CB-B217-DDE1EA0AB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671" t="30901" r="8136" b="38635"/>
          <a:stretch/>
        </p:blipFill>
        <p:spPr>
          <a:xfrm>
            <a:off x="590550" y="2057400"/>
            <a:ext cx="3715362" cy="3152775"/>
          </a:xfr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70BE1B3-1743-4264-B584-BA1F54E2B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81" t="35833" r="13203" b="30278"/>
          <a:stretch/>
        </p:blipFill>
        <p:spPr>
          <a:xfrm>
            <a:off x="4305912" y="2057400"/>
            <a:ext cx="3241733" cy="2940457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A404ECE-BDD5-46D5-AF14-60D782804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14" t="34306" r="36797" b="27123"/>
          <a:stretch/>
        </p:blipFill>
        <p:spPr>
          <a:xfrm>
            <a:off x="7616767" y="1895475"/>
            <a:ext cx="4062243" cy="33147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F796CB3-74C7-49A7-9AC6-D0A2F1EA9C58}"/>
              </a:ext>
            </a:extLst>
          </p:cNvPr>
          <p:cNvSpPr txBox="1">
            <a:spLocks/>
          </p:cNvSpPr>
          <p:nvPr/>
        </p:nvSpPr>
        <p:spPr>
          <a:xfrm>
            <a:off x="8121592" y="373062"/>
            <a:ext cx="3848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/>
              <a:t>Aplicando animación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1871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2B734-0500-45B6-A83F-F2E5FDEE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20C9C-59D0-49FE-942F-7A8C1018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A207F80-60AE-454C-B76C-1A99AEA0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4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143B8-B33A-4E66-8213-E5E6B6D7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B97BE5-30F6-436E-9E61-3D1B11C33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907E9C6-E003-4ABB-BF60-836396CD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01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47055-0905-44A3-9578-F7B83060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223355-6BA2-45A1-8161-7F6CFB979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FE0D109-1391-433D-B35A-2DFE18077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ECFC7-E5D2-4E5E-8D2C-49167F3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D94B11-7964-4C7E-BF58-2E0F56635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A121924-C24A-4478-92B5-87BA7E21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7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1BDC1-D070-480A-8B61-2AC4E0D0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550268-F7F7-467F-AE04-30E71C69E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8419FE5-F996-47AA-A0F1-E031CAD5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0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B856A-DFCA-4E28-B30D-0983C8AC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1D6FA6-872F-496B-A132-0DA942045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D7324B84-D67E-47D4-BD1C-6245A0C9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3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4CBC5-8098-4D8E-885D-C061382C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FCDC2D-AD56-41A9-BA01-5AB3E084E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78750FF6-B111-46F5-9EFE-F11A4820E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4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79E81-6569-4D6F-8692-81A54965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6EA605-1A9C-482E-B35E-32B85573F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36AD3CE-E22C-47A1-967E-1C0D5B80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B8FBD-E82D-4F2B-9D12-2D52969C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935477-8642-46E6-B1F5-3ECA615BD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609315E-C03D-4598-980B-D5A438E04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0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8B65B-F203-4F64-8AB5-2E268EB7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237106-CDC8-40C0-B17E-114211B01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C34B5C9-243F-4BD1-B98F-5E097AFE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5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BD2C6-1EC0-429E-9CCF-1FC24F20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EA84AA-5F88-415E-8C16-F59EB468E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216B7AD-F554-4857-A365-D9CCD25E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95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31</Words>
  <Application>Microsoft Office PowerPoint</Application>
  <PresentationFormat>Panorámica</PresentationFormat>
  <Paragraphs>5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Transition debe de estar donde no esta el :hover</vt:lpstr>
      <vt:lpstr>Mala manera cambio brusco de color y posición</vt:lpstr>
      <vt:lpstr>animación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Karen Basilio Beltran</dc:creator>
  <cp:lastModifiedBy>Diana Karen Basilio Beltran</cp:lastModifiedBy>
  <cp:revision>1</cp:revision>
  <dcterms:created xsi:type="dcterms:W3CDTF">2021-08-12T01:48:49Z</dcterms:created>
  <dcterms:modified xsi:type="dcterms:W3CDTF">2021-08-12T02:44:54Z</dcterms:modified>
</cp:coreProperties>
</file>